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2"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276" y="-7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96463-120A-4244-8D15-0EA17C70A7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96463-120A-4244-8D15-0EA17C70A7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96463-120A-4244-8D15-0EA17C70A7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D96463-120A-4244-8D15-0EA17C70A7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96463-120A-4244-8D15-0EA17C70A772}" type="datetimeFigureOut">
              <a:rPr lang="en-US" smtClean="0"/>
              <a:pPr/>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D96463-120A-4244-8D15-0EA17C70A772}"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96463-120A-4244-8D15-0EA17C70A772}" type="datetimeFigureOut">
              <a:rPr lang="en-US" smtClean="0"/>
              <a:pPr/>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96463-120A-4244-8D15-0EA17C70A772}" type="datetimeFigureOut">
              <a:rPr lang="en-US" smtClean="0"/>
              <a:pPr/>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96463-120A-4244-8D15-0EA17C70A772}" type="datetimeFigureOut">
              <a:rPr lang="en-US" smtClean="0"/>
              <a:pPr/>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96463-120A-4244-8D15-0EA17C70A772}"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D96463-120A-4244-8D15-0EA17C70A772}" type="datetimeFigureOut">
              <a:rPr lang="en-US" smtClean="0"/>
              <a:pPr/>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CADA8-42AF-44B9-8480-E59139702D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96463-120A-4244-8D15-0EA17C70A772}" type="datetimeFigureOut">
              <a:rPr lang="en-US" smtClean="0"/>
              <a:pPr/>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CADA8-42AF-44B9-8480-E59139702D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0.gstatic.com/images?q=tbn:ANd9GcQDNRkOL8xDFvwUrX14VB6Bl-KjNMZ196CIwa7WUqVKyjWoyDIsu7epNbirL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04800" y="457199"/>
            <a:ext cx="5562600" cy="4114801"/>
          </a:xfrm>
        </p:spPr>
        <p:txBody>
          <a:bodyPr>
            <a:noAutofit/>
          </a:bodyPr>
          <a:lstStyle/>
          <a:p>
            <a:r>
              <a:rPr lang="en-US" sz="11500" dirty="0" smtClean="0">
                <a:latin typeface="Benny Blanco" pitchFamily="2" charset="0"/>
              </a:rPr>
              <a:t>THE ROPE</a:t>
            </a:r>
            <a:endParaRPr lang="en-US" sz="11500" dirty="0">
              <a:latin typeface="Benny Blanco"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rmiguides.com/international/_images/slideshows/everes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6858000"/>
          </a:xfrm>
          <a:noFill/>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5400" b="1" dirty="0" smtClean="0">
                <a:solidFill>
                  <a:srgbClr val="FF0000"/>
                </a:solidFill>
                <a:latin typeface="Arial" pitchFamily="34" charset="0"/>
                <a:cs typeface="Arial" pitchFamily="34" charset="0"/>
              </a:rPr>
              <a:t>This story is about a mountain climber, who wanted to climb </a:t>
            </a:r>
            <a:r>
              <a:rPr lang="en-US" sz="5400" b="1" dirty="0" smtClean="0">
                <a:solidFill>
                  <a:srgbClr val="FF0000"/>
                </a:solidFill>
                <a:latin typeface="Arial" pitchFamily="34" charset="0"/>
                <a:cs typeface="Arial" pitchFamily="34" charset="0"/>
              </a:rPr>
              <a:t>the </a:t>
            </a:r>
            <a:r>
              <a:rPr lang="en-US" sz="5400" b="1" dirty="0" smtClean="0">
                <a:solidFill>
                  <a:srgbClr val="FF0000"/>
                </a:solidFill>
                <a:latin typeface="Arial" pitchFamily="34" charset="0"/>
                <a:cs typeface="Arial" pitchFamily="34" charset="0"/>
              </a:rPr>
              <a:t>highest </a:t>
            </a:r>
            <a:r>
              <a:rPr lang="en-US" sz="5400" b="1" dirty="0" smtClean="0">
                <a:solidFill>
                  <a:srgbClr val="FF0000"/>
                </a:solidFill>
                <a:latin typeface="Arial" pitchFamily="34" charset="0"/>
                <a:cs typeface="Arial" pitchFamily="34" charset="0"/>
              </a:rPr>
              <a:t>mountain, Mt. Everest.  He </a:t>
            </a:r>
            <a:r>
              <a:rPr lang="en-US" sz="5400" b="1" dirty="0" smtClean="0">
                <a:solidFill>
                  <a:srgbClr val="FF0000"/>
                </a:solidFill>
                <a:latin typeface="Arial" pitchFamily="34" charset="0"/>
                <a:cs typeface="Arial" pitchFamily="34" charset="0"/>
              </a:rPr>
              <a:t>began his adventure after many years of preparation, but since he wanted the glory just for himself, he decided to climb the mountain alone.</a:t>
            </a:r>
            <a:endParaRPr lang="en-US" sz="5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236x/d4/24/ba/d424ba33be640dac1525f020041ecb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6858000"/>
          </a:xfrm>
          <a:noFill/>
        </p:spPr>
        <p:style>
          <a:lnRef idx="1">
            <a:schemeClr val="accent6"/>
          </a:lnRef>
          <a:fillRef idx="2">
            <a:schemeClr val="accent6"/>
          </a:fillRef>
          <a:effectRef idx="1">
            <a:schemeClr val="accent6"/>
          </a:effectRef>
          <a:fontRef idx="minor">
            <a:schemeClr val="dk1"/>
          </a:fontRef>
        </p:style>
        <p:txBody>
          <a:bodyPr>
            <a:noAutofit/>
          </a:bodyPr>
          <a:lstStyle/>
          <a:p>
            <a:r>
              <a:rPr lang="en-US" sz="5400" b="1" dirty="0" smtClean="0">
                <a:solidFill>
                  <a:srgbClr val="FF0000"/>
                </a:solidFill>
                <a:latin typeface="Arial" pitchFamily="34" charset="0"/>
                <a:cs typeface="Arial" pitchFamily="34" charset="0"/>
              </a:rPr>
              <a:t>As he continued his climb, up the mountain, the </a:t>
            </a:r>
            <a:r>
              <a:rPr lang="en-US" sz="5400" b="1" dirty="0" smtClean="0">
                <a:solidFill>
                  <a:srgbClr val="FF0000"/>
                </a:solidFill>
                <a:latin typeface="Arial" pitchFamily="34" charset="0"/>
                <a:cs typeface="Arial" pitchFamily="34" charset="0"/>
              </a:rPr>
              <a:t>night </a:t>
            </a:r>
            <a:r>
              <a:rPr lang="en-US" sz="5400" b="1" dirty="0" smtClean="0">
                <a:solidFill>
                  <a:srgbClr val="FF0000"/>
                </a:solidFill>
                <a:latin typeface="Arial" pitchFamily="34" charset="0"/>
                <a:cs typeface="Arial" pitchFamily="34" charset="0"/>
              </a:rPr>
              <a:t>conditions became </a:t>
            </a:r>
            <a:r>
              <a:rPr lang="en-US" sz="5400" b="1" dirty="0" smtClean="0">
                <a:solidFill>
                  <a:srgbClr val="FF0000"/>
                </a:solidFill>
                <a:latin typeface="Arial" pitchFamily="34" charset="0"/>
                <a:cs typeface="Arial" pitchFamily="34" charset="0"/>
              </a:rPr>
              <a:t>heavy.  There </a:t>
            </a:r>
            <a:r>
              <a:rPr lang="en-US" sz="5400" b="1" dirty="0" smtClean="0">
                <a:solidFill>
                  <a:srgbClr val="FF0000"/>
                </a:solidFill>
                <a:latin typeface="Arial" pitchFamily="34" charset="0"/>
                <a:cs typeface="Arial" pitchFamily="34" charset="0"/>
              </a:rPr>
              <a:t>was zero visibility, the clouds covered the moon and the stars.</a:t>
            </a:r>
            <a:endParaRPr lang="en-US" sz="54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ANd9GcQDNRkOL8xDFvwUrX14VB6Bl-KjNMZ196CIwa7WUqVKyjWoyDIsu7epNbirL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152400"/>
            <a:ext cx="8763000" cy="6553200"/>
          </a:xfrm>
          <a:noFill/>
        </p:spPr>
        <p:style>
          <a:lnRef idx="1">
            <a:schemeClr val="dk1"/>
          </a:lnRef>
          <a:fillRef idx="2">
            <a:schemeClr val="dk1"/>
          </a:fillRef>
          <a:effectRef idx="1">
            <a:schemeClr val="dk1"/>
          </a:effectRef>
          <a:fontRef idx="minor">
            <a:schemeClr val="dk1"/>
          </a:fontRef>
        </p:style>
        <p:txBody>
          <a:bodyPr>
            <a:noAutofit/>
          </a:bodyPr>
          <a:lstStyle/>
          <a:p>
            <a:r>
              <a:rPr lang="en-US" sz="4000" b="1" dirty="0" smtClean="0">
                <a:solidFill>
                  <a:srgbClr val="0000FF"/>
                </a:solidFill>
                <a:latin typeface="Arial" pitchFamily="34" charset="0"/>
                <a:cs typeface="Arial" pitchFamily="34" charset="0"/>
              </a:rPr>
              <a:t>As he was climbing, only a few feet </a:t>
            </a:r>
            <a:r>
              <a:rPr lang="en-US" sz="4000" b="1" dirty="0" smtClean="0">
                <a:solidFill>
                  <a:srgbClr val="0000FF"/>
                </a:solidFill>
                <a:latin typeface="Arial" pitchFamily="34" charset="0"/>
                <a:cs typeface="Arial" pitchFamily="34" charset="0"/>
              </a:rPr>
              <a:t>from </a:t>
            </a:r>
            <a:r>
              <a:rPr lang="en-US" sz="4000" b="1" dirty="0" smtClean="0">
                <a:solidFill>
                  <a:srgbClr val="0000FF"/>
                </a:solidFill>
                <a:latin typeface="Arial" pitchFamily="34" charset="0"/>
                <a:cs typeface="Arial" pitchFamily="34" charset="0"/>
              </a:rPr>
              <a:t>the top of the mountain, he slipped and fell, falling at a great speed.  The climber could only see black spots as he was being sucked down by gravity.  He kept falling and falling and in those moments of great fear, he began to replay all the good and bad moments of his life.</a:t>
            </a:r>
            <a:endParaRPr lang="en-US" sz="40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oddizzi.com/wp-content/uploads/2010/12/img-mountains-avalanche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6858000"/>
          </a:xfrm>
          <a:noFill/>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sz="4800" b="1" dirty="0" smtClean="0">
                <a:solidFill>
                  <a:srgbClr val="FF0000"/>
                </a:solidFill>
                <a:latin typeface="Arial" pitchFamily="34" charset="0"/>
                <a:cs typeface="Arial" pitchFamily="34" charset="0"/>
              </a:rPr>
              <a:t>He was thinking now about how close death was getting, when all of a sudden he felt the rope tied to his waist pull him very hard.  His body was hanging in the air… Only the rope was holding him and in that moment of stillness he had no other choice but to scream:  </a:t>
            </a:r>
            <a:r>
              <a:rPr lang="en-US" sz="4800" b="1" dirty="0" smtClean="0">
                <a:solidFill>
                  <a:srgbClr val="0000FF"/>
                </a:solidFill>
                <a:latin typeface="Arial Black" panose="020B0A04020102020204" pitchFamily="34" charset="0"/>
                <a:cs typeface="Arial" pitchFamily="34" charset="0"/>
              </a:rPr>
              <a:t>Help me GOD!!!</a:t>
            </a:r>
            <a:endParaRPr lang="en-US" sz="4800" b="1" dirty="0">
              <a:solidFill>
                <a:srgbClr val="0000FF"/>
              </a:solidFill>
              <a:latin typeface="Arial Black" panose="020B0A04020102020204"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metrobibleblog.files.wordpress.com/2010/01/heavens_ray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24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336" y="0"/>
            <a:ext cx="9122664" cy="2554545"/>
          </a:xfrm>
          <a:prstGeom prst="rect">
            <a:avLst/>
          </a:prstGeom>
          <a:noFill/>
        </p:spPr>
        <p:txBody>
          <a:bodyPr wrap="square" rtlCol="0">
            <a:spAutoFit/>
          </a:bodyPr>
          <a:lstStyle/>
          <a:p>
            <a:pPr algn="ctr"/>
            <a:r>
              <a:rPr lang="en-US" sz="4000" dirty="0" smtClean="0">
                <a:latin typeface="Arial Black" panose="020B0A04020102020204" pitchFamily="34" charset="0"/>
              </a:rPr>
              <a:t>All of a sudden  a deep voice coming from the sky answered…what do you want ME to do?</a:t>
            </a:r>
            <a:endParaRPr lang="en-US" sz="4000" dirty="0">
              <a:latin typeface="Arial Black" panose="020B0A04020102020204" pitchFamily="34" charset="0"/>
            </a:endParaRPr>
          </a:p>
        </p:txBody>
      </p:sp>
      <p:sp>
        <p:nvSpPr>
          <p:cNvPr id="7" name="TextBox 6"/>
          <p:cNvSpPr txBox="1"/>
          <p:nvPr/>
        </p:nvSpPr>
        <p:spPr>
          <a:xfrm>
            <a:off x="152400" y="2590800"/>
            <a:ext cx="9122664" cy="707886"/>
          </a:xfrm>
          <a:prstGeom prst="rect">
            <a:avLst/>
          </a:prstGeom>
          <a:noFill/>
        </p:spPr>
        <p:txBody>
          <a:bodyPr wrap="square" rtlCol="0">
            <a:spAutoFit/>
          </a:bodyPr>
          <a:lstStyle/>
          <a:p>
            <a:pPr algn="ctr"/>
            <a:r>
              <a:rPr lang="en-US" sz="4000" dirty="0" smtClean="0">
                <a:solidFill>
                  <a:srgbClr val="FF0000"/>
                </a:solidFill>
                <a:latin typeface="Arial Black" panose="020B0A04020102020204" pitchFamily="34" charset="0"/>
              </a:rPr>
              <a:t>Save me God!!</a:t>
            </a:r>
            <a:endParaRPr lang="en-US" sz="4000" dirty="0">
              <a:solidFill>
                <a:srgbClr val="FF0000"/>
              </a:solidFill>
              <a:latin typeface="Arial Black" panose="020B0A04020102020204" pitchFamily="34" charset="0"/>
            </a:endParaRPr>
          </a:p>
        </p:txBody>
      </p:sp>
      <p:sp>
        <p:nvSpPr>
          <p:cNvPr id="8" name="TextBox 7"/>
          <p:cNvSpPr txBox="1"/>
          <p:nvPr/>
        </p:nvSpPr>
        <p:spPr>
          <a:xfrm>
            <a:off x="36576" y="3477161"/>
            <a:ext cx="9122664" cy="1323439"/>
          </a:xfrm>
          <a:prstGeom prst="rect">
            <a:avLst/>
          </a:prstGeom>
          <a:noFill/>
        </p:spPr>
        <p:txBody>
          <a:bodyPr wrap="square" rtlCol="0">
            <a:spAutoFit/>
          </a:bodyPr>
          <a:lstStyle/>
          <a:p>
            <a:pPr algn="ctr"/>
            <a:r>
              <a:rPr lang="en-US" sz="4000" dirty="0" smtClean="0">
                <a:solidFill>
                  <a:srgbClr val="0000FF"/>
                </a:solidFill>
                <a:latin typeface="Arial Black" panose="020B0A04020102020204" pitchFamily="34" charset="0"/>
              </a:rPr>
              <a:t>Do you really think I can save you?</a:t>
            </a:r>
            <a:endParaRPr lang="en-US" sz="4000" dirty="0">
              <a:solidFill>
                <a:srgbClr val="0000FF"/>
              </a:solidFill>
              <a:latin typeface="Arial Black" panose="020B0A04020102020204" pitchFamily="34" charset="0"/>
            </a:endParaRPr>
          </a:p>
        </p:txBody>
      </p:sp>
      <p:sp>
        <p:nvSpPr>
          <p:cNvPr id="9" name="TextBox 8"/>
          <p:cNvSpPr txBox="1"/>
          <p:nvPr/>
        </p:nvSpPr>
        <p:spPr>
          <a:xfrm>
            <a:off x="15240" y="4945559"/>
            <a:ext cx="9122664" cy="769441"/>
          </a:xfrm>
          <a:prstGeom prst="rect">
            <a:avLst/>
          </a:prstGeom>
          <a:noFill/>
        </p:spPr>
        <p:txBody>
          <a:bodyPr wrap="square" rtlCol="0">
            <a:spAutoFit/>
          </a:bodyPr>
          <a:lstStyle/>
          <a:p>
            <a:pPr algn="ctr"/>
            <a:r>
              <a:rPr lang="en-US" sz="4400" dirty="0" smtClean="0">
                <a:solidFill>
                  <a:srgbClr val="FF0000"/>
                </a:solidFill>
                <a:latin typeface="Arial Black" panose="020B0A04020102020204" pitchFamily="34" charset="0"/>
              </a:rPr>
              <a:t>Of course I believe you can!!</a:t>
            </a:r>
            <a:endParaRPr lang="en-US" sz="4400" dirty="0">
              <a:solidFill>
                <a:srgbClr val="FF0000"/>
              </a:solidFill>
              <a:latin typeface="Arial Black" panose="020B0A04020102020204" pitchFamily="34" charset="0"/>
            </a:endParaRPr>
          </a:p>
        </p:txBody>
      </p:sp>
      <p:sp>
        <p:nvSpPr>
          <p:cNvPr id="10" name="TextBox 9"/>
          <p:cNvSpPr txBox="1"/>
          <p:nvPr/>
        </p:nvSpPr>
        <p:spPr>
          <a:xfrm>
            <a:off x="-18288" y="5943600"/>
            <a:ext cx="9122664" cy="923330"/>
          </a:xfrm>
          <a:prstGeom prst="rect">
            <a:avLst/>
          </a:prstGeom>
          <a:noFill/>
        </p:spPr>
        <p:txBody>
          <a:bodyPr wrap="square" rtlCol="0">
            <a:spAutoFit/>
          </a:bodyPr>
          <a:lstStyle/>
          <a:p>
            <a:pPr algn="ctr"/>
            <a:r>
              <a:rPr lang="en-US" sz="5400" dirty="0" smtClean="0">
                <a:solidFill>
                  <a:srgbClr val="0000FF"/>
                </a:solidFill>
                <a:latin typeface="Arial Black" panose="020B0A04020102020204" pitchFamily="34" charset="0"/>
              </a:rPr>
              <a:t>THEN CUT THE ROPE!!!</a:t>
            </a:r>
            <a:endParaRPr lang="en-US" sz="5400" dirty="0">
              <a:solidFill>
                <a:srgbClr val="0000FF"/>
              </a:solidFill>
              <a:latin typeface="Arial Black" panose="020B0A04020102020204" pitchFamily="34" charset="0"/>
            </a:endParaRPr>
          </a:p>
        </p:txBody>
      </p:sp>
    </p:spTree>
    <p:extLst>
      <p:ext uri="{BB962C8B-B14F-4D97-AF65-F5344CB8AC3E}">
        <p14:creationId xmlns:p14="http://schemas.microsoft.com/office/powerpoint/2010/main" val="129789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a:solidFill>
            <a:schemeClr val="tx1"/>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z="7200" b="1" dirty="0" smtClean="0">
                <a:solidFill>
                  <a:schemeClr val="bg1">
                    <a:lumMod val="65000"/>
                  </a:schemeClr>
                </a:solidFill>
                <a:latin typeface="Arial" pitchFamily="34" charset="0"/>
                <a:cs typeface="Arial" pitchFamily="34" charset="0"/>
              </a:rPr>
              <a:t>There was a moment of silence…</a:t>
            </a:r>
            <a:endParaRPr lang="en-US" sz="7200" b="1" dirty="0">
              <a:solidFill>
                <a:schemeClr val="bg1">
                  <a:lumMod val="6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4/4f/100th_Separate_Recon_Company_during_a_mountain_tactics_training_%E2%80%93_rope_descent_exercise.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2" name="Title 1"/>
          <p:cNvSpPr>
            <a:spLocks noGrp="1"/>
          </p:cNvSpPr>
          <p:nvPr>
            <p:ph type="title"/>
          </p:nvPr>
        </p:nvSpPr>
        <p:spPr>
          <a:xfrm>
            <a:off x="0" y="0"/>
            <a:ext cx="9144000" cy="4038600"/>
          </a:xfrm>
        </p:spPr>
        <p:txBody>
          <a:bodyPr>
            <a:noAutofit/>
          </a:bodyPr>
          <a:lstStyle/>
          <a:p>
            <a:r>
              <a:rPr lang="en-US" sz="4800" b="1" dirty="0" smtClean="0">
                <a:latin typeface="Arial" pitchFamily="34" charset="0"/>
                <a:cs typeface="Arial" pitchFamily="34" charset="0"/>
              </a:rPr>
              <a:t>The rescue team tells, that the next day a climber was found dead and frozen…his body hanging from a rope.  His hands holding on tight to it…</a:t>
            </a:r>
            <a:endParaRPr lang="en-US" sz="4800" b="1" dirty="0">
              <a:solidFill>
                <a:srgbClr val="FF0000"/>
              </a:solidFill>
              <a:latin typeface="Arial" pitchFamily="34" charset="0"/>
              <a:cs typeface="Arial" pitchFamily="34" charset="0"/>
            </a:endParaRPr>
          </a:p>
        </p:txBody>
      </p:sp>
      <p:sp>
        <p:nvSpPr>
          <p:cNvPr id="4" name="TextBox 3"/>
          <p:cNvSpPr txBox="1"/>
          <p:nvPr/>
        </p:nvSpPr>
        <p:spPr>
          <a:xfrm>
            <a:off x="76200" y="6088559"/>
            <a:ext cx="8915400" cy="769441"/>
          </a:xfrm>
          <a:prstGeom prst="rect">
            <a:avLst/>
          </a:prstGeom>
          <a:noFill/>
        </p:spPr>
        <p:txBody>
          <a:bodyPr wrap="square" rtlCol="0">
            <a:spAutoFit/>
          </a:bodyPr>
          <a:lstStyle/>
          <a:p>
            <a:pPr algn="ctr"/>
            <a:r>
              <a:rPr lang="en-US" sz="4400" b="1" dirty="0" smtClean="0">
                <a:solidFill>
                  <a:srgbClr val="0000FF"/>
                </a:solidFill>
                <a:latin typeface="Reswysokr" pitchFamily="50" charset="0"/>
              </a:rPr>
              <a:t>IS THIS MOST PEOPLE’S VIEW OF GOD?</a:t>
            </a:r>
            <a:endParaRPr lang="en-US" sz="4400" dirty="0">
              <a:solidFill>
                <a:srgbClr val="0000FF"/>
              </a:solidFill>
              <a:latin typeface="Reswysokr" pitchFamily="50" charset="0"/>
            </a:endParaRPr>
          </a:p>
        </p:txBody>
      </p:sp>
      <p:sp>
        <p:nvSpPr>
          <p:cNvPr id="5" name="TextBox 4"/>
          <p:cNvSpPr txBox="1"/>
          <p:nvPr/>
        </p:nvSpPr>
        <p:spPr>
          <a:xfrm>
            <a:off x="0" y="4191000"/>
            <a:ext cx="6705600" cy="1569660"/>
          </a:xfrm>
          <a:prstGeom prst="rect">
            <a:avLst/>
          </a:prstGeom>
          <a:noFill/>
        </p:spPr>
        <p:txBody>
          <a:bodyPr wrap="square" rtlCol="0">
            <a:spAutoFit/>
          </a:bodyPr>
          <a:lstStyle/>
          <a:p>
            <a:pPr algn="ctr"/>
            <a:r>
              <a:rPr lang="en-US" sz="4800" b="1" dirty="0" smtClean="0">
                <a:solidFill>
                  <a:srgbClr val="FF0000"/>
                </a:solidFill>
                <a:latin typeface="Grafitrk" pitchFamily="2" charset="0"/>
              </a:rPr>
              <a:t>Only 5 feet from the ground!!! </a:t>
            </a:r>
            <a:endParaRPr lang="en-US" sz="4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143000"/>
            <a:ext cx="85836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47977"/>
            <a:ext cx="9144000" cy="769441"/>
          </a:xfrm>
          <a:prstGeom prst="rect">
            <a:avLst/>
          </a:prstGeom>
          <a:noFill/>
        </p:spPr>
        <p:txBody>
          <a:bodyPr wrap="square" rtlCol="0">
            <a:spAutoFit/>
          </a:bodyPr>
          <a:lstStyle/>
          <a:p>
            <a:pPr algn="ctr"/>
            <a:r>
              <a:rPr lang="en-US" sz="4400" b="1" dirty="0" smtClean="0">
                <a:solidFill>
                  <a:srgbClr val="0000FF"/>
                </a:solidFill>
                <a:latin typeface="Reswysokr" pitchFamily="50" charset="0"/>
              </a:rPr>
              <a:t>OR IS THIS A MORE CONVENIENT </a:t>
            </a:r>
            <a:r>
              <a:rPr lang="en-US" sz="4400" b="1" dirty="0" smtClean="0">
                <a:solidFill>
                  <a:srgbClr val="0000FF"/>
                </a:solidFill>
                <a:latin typeface="Reswysokr" pitchFamily="50" charset="0"/>
              </a:rPr>
              <a:t>FOR YOU?</a:t>
            </a:r>
            <a:endParaRPr lang="en-US" sz="4400" dirty="0">
              <a:solidFill>
                <a:srgbClr val="0000FF"/>
              </a:solidFill>
              <a:latin typeface="Reswysokr" pitchFamily="50" charset="0"/>
            </a:endParaRPr>
          </a:p>
        </p:txBody>
      </p:sp>
    </p:spTree>
    <p:extLst>
      <p:ext uri="{BB962C8B-B14F-4D97-AF65-F5344CB8AC3E}">
        <p14:creationId xmlns:p14="http://schemas.microsoft.com/office/powerpoint/2010/main" val="373574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317</Words>
  <Application>Microsoft Office PowerPoint</Application>
  <PresentationFormat>On-screen Show (4:3)</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THE ROPE</vt:lpstr>
      <vt:lpstr>This story is about a mountain climber, who wanted to climb the highest mountain, Mt. Everest.  He began his adventure after many years of preparation, but since he wanted the glory just for himself, he decided to climb the mountain alone.</vt:lpstr>
      <vt:lpstr>As he continued his climb, up the mountain, the night conditions became heavy.  There was zero visibility, the clouds covered the moon and the stars.</vt:lpstr>
      <vt:lpstr>As he was climbing, only a few feet from the top of the mountain, he slipped and fell, falling at a great speed.  The climber could only see black spots as he was being sucked down by gravity.  He kept falling and falling and in those moments of great fear, he began to replay all the good and bad moments of his life.</vt:lpstr>
      <vt:lpstr>He was thinking now about how close death was getting, when all of a sudden he felt the rope tied to his waist pull him very hard.  His body was hanging in the air… Only the rope was holding him and in that moment of stillness he had no other choice but to scream:  Help me GOD!!!</vt:lpstr>
      <vt:lpstr>PowerPoint Presentation</vt:lpstr>
      <vt:lpstr>There was a moment of silence…</vt:lpstr>
      <vt:lpstr>The rescue team tells, that the next day a climber was found dead and frozen…his body hanging from a rope.  His hands holding on tight to it…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ROPE</dc:title>
  <dc:creator>meierrt</dc:creator>
  <cp:lastModifiedBy>Robert Meier</cp:lastModifiedBy>
  <cp:revision>29</cp:revision>
  <dcterms:created xsi:type="dcterms:W3CDTF">2012-08-13T13:16:08Z</dcterms:created>
  <dcterms:modified xsi:type="dcterms:W3CDTF">2016-08-11T17:59:45Z</dcterms:modified>
</cp:coreProperties>
</file>